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  <a:endParaRPr lang="tr-TR" sz="18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783906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4401" y="9615754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Tarih:24.05.2022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 13.20</a:t>
            </a:r>
            <a:endParaRPr lang="tr-TR" sz="1800" b="1" baseline="30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B2-D10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42618" y="4836371"/>
            <a:ext cx="2860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Büşra Aydoğan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  <a:cs typeface="Calibri"/>
            </a:endParaRPr>
          </a:p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21516011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0436" y="5461718"/>
            <a:ext cx="66247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Deniz Ürünlerinde Arsenik Tayini Ve Türlendirmesi</a:t>
            </a:r>
            <a:endParaRPr lang="tr-TR" sz="2400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Prof.Dr İkbal Koyuncu</a:t>
            </a:r>
            <a:r>
              <a:rPr lang="tr-TR" sz="1100" dirty="0" smtClean="0">
                <a:latin typeface="Times New Roman"/>
                <a:ea typeface="Batang"/>
              </a:rPr>
              <a:t> </a:t>
            </a:r>
            <a:r>
              <a:rPr lang="tr-TR" sz="1200" b="1" dirty="0" smtClean="0">
                <a:latin typeface="Comic Sans MS" panose="030F0702030302020204" pitchFamily="66" charset="0"/>
                <a:ea typeface="Batang"/>
              </a:rPr>
              <a:t>  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977" y="2642912"/>
            <a:ext cx="1363608" cy="200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162" y="5376862"/>
            <a:ext cx="28575" cy="476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562" y="5529262"/>
            <a:ext cx="28575" cy="4762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46" y="7573903"/>
            <a:ext cx="5400600" cy="1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254</TotalTime>
  <Words>32</Words>
  <Application>Microsoft Office PowerPoint</Application>
  <PresentationFormat>Özel</PresentationFormat>
  <Paragraphs>18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31</cp:revision>
  <dcterms:created xsi:type="dcterms:W3CDTF">2016-11-29T08:51:08Z</dcterms:created>
  <dcterms:modified xsi:type="dcterms:W3CDTF">2022-05-21T14:27:58Z</dcterms:modified>
</cp:coreProperties>
</file>